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2" d="100"/>
          <a:sy n="72" d="100"/>
        </p:scale>
        <p:origin x="66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687762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оңтүстік-батыстан соғады, күші 5-10 м/с. Ауа температурасы түнде 6-8, күндіз 28-30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соғады, күші 5-10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6" y="34815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6226" y="22074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218479528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20089</TotalTime>
  <Words>556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4343</cp:revision>
  <cp:lastPrinted>2021-07-01T03:56:27Z</cp:lastPrinted>
  <dcterms:created xsi:type="dcterms:W3CDTF">2018-03-27T06:03:00Z</dcterms:created>
  <dcterms:modified xsi:type="dcterms:W3CDTF">2026-05-05T06:12:48Z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